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в младшей группе</a:t>
            </a:r>
            <a:br>
              <a:rPr lang="ru-RU" dirty="0" smtClean="0"/>
            </a:br>
            <a:r>
              <a:rPr lang="ru-RU" dirty="0" smtClean="0"/>
              <a:t>«Как мы с овощами подружились»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437112"/>
            <a:ext cx="2448272" cy="191906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Подготовила: воспитатель</a:t>
            </a:r>
          </a:p>
          <a:p>
            <a:pPr algn="r"/>
            <a:r>
              <a:rPr lang="ru-RU" dirty="0" err="1" smtClean="0"/>
              <a:t>Регер</a:t>
            </a:r>
            <a:r>
              <a:rPr lang="ru-RU" dirty="0"/>
              <a:t> </a:t>
            </a:r>
            <a:r>
              <a:rPr lang="ru-RU" dirty="0" smtClean="0"/>
              <a:t>В.В.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87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35280" cy="43924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качества организации питания детей посредством приучения их к овощным блюдам.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у детей представлений об овощах, их вкусовых качествах и значимости для организма человека;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приучение детей к блюдам, предлагаемым дошкольным учреждением; развитие положительных эмоций у детей во время приема пищи; привлечение детей к активному участию в дидактических играх, играх забавах, связанных с темой «Овощи»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Сказка «Морковка загрустила»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528392" cy="47045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438382" cy="458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0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16879"/>
            <a:ext cx="2376264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2856"/>
            <a:ext cx="2880320" cy="3840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88132"/>
            <a:ext cx="2697824" cy="359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8" y="620688"/>
            <a:ext cx="3888432" cy="51845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62" y="788707"/>
            <a:ext cx="3762418" cy="501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3564396" cy="4752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4032"/>
            <a:ext cx="3617400" cy="48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942438" cy="5256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3985" y="1423221"/>
            <a:ext cx="5254933" cy="39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1552228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9952" y="1549315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</TotalTime>
  <Words>30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Проект в младшей группе «Как мы с овощами подружились»</vt:lpstr>
      <vt:lpstr>Цель проекта: улучшение качества организации питания детей посредством приучения их к овощным блюдам.  Задачи: расширение у детей представлений об овощах, их вкусовых качествах и значимости для организма человека; приучение детей к блюдам, предлагаемым дошкольным учреждением; развитие положительных эмоций у детей во время приема пищи; привлечение детей к активному участию в дидактических играх, играх забавах, связанных с темой «Овощи»</vt:lpstr>
      <vt:lpstr>Сказка «Морковка загрустила»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младшей группе «Как мы с овощами подружились»</dc:title>
  <dc:creator>Пизда Ивановна</dc:creator>
  <cp:lastModifiedBy>Алекс и Рита</cp:lastModifiedBy>
  <cp:revision>5</cp:revision>
  <dcterms:created xsi:type="dcterms:W3CDTF">2019-01-26T22:30:05Z</dcterms:created>
  <dcterms:modified xsi:type="dcterms:W3CDTF">2019-01-26T23:11:57Z</dcterms:modified>
</cp:coreProperties>
</file>