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7990656" cy="2378695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Дидактическое пособие </a:t>
            </a: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фетра «Времена года»</a:t>
            </a:r>
          </a:p>
        </p:txBody>
      </p:sp>
    </p:spTree>
    <p:extLst>
      <p:ext uri="{BB962C8B-B14F-4D97-AF65-F5344CB8AC3E}">
        <p14:creationId xmlns:p14="http://schemas.microsoft.com/office/powerpoint/2010/main" val="28295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46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075240" cy="460284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формирование и закрепление у младших дошкольников знаний и представлений о сезонных изменениях в природе.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-ознакомление детей с сезонными изменениями в природе;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-расширение и обогащение  словаря;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-закрепление счета, цвета;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-развитие мелкой моторики;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-развитие мышления, внимания и памяти.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31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48680"/>
            <a:ext cx="5616624" cy="518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5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2139702" cy="2852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92896"/>
            <a:ext cx="2859782" cy="38130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204864"/>
            <a:ext cx="2183740" cy="29116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«Угадай как правильно». Цель: формировать представление о сезонных изменениях.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8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игра: «Что изменилось». цель: упражнять детей в правильных названиях явлений, учить замечать и называть различия сезонных изменений, развивать зрительную память, наблюдательность.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52035"/>
            <a:ext cx="2949792" cy="39330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12195"/>
            <a:ext cx="2895786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5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игра: «Что не так?». 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3489852" cy="46531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95830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3726414" cy="49685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58149"/>
            <a:ext cx="365187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5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Самостоятельная игра: « Когда это бывает?».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3597864" cy="47971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08315" y="1848470"/>
            <a:ext cx="4637670" cy="347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0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57008"/>
            <a:ext cx="2537808" cy="33837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348880"/>
            <a:ext cx="2737572" cy="36500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740" y="657007"/>
            <a:ext cx="2461723" cy="328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228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61</TotalTime>
  <Words>83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Дидактическое пособие  из фетра «Времена года»</vt:lpstr>
      <vt:lpstr>Цель: формирование и закрепление у младших дошкольников знаний и представлений о сезонных изменениях в природе. Задачи:  -ознакомление детей с сезонными изменениями в природе; -расширение и обогащение  словаря; -закрепление счета, цвета; -развитие мелкой моторики; -развитие мышления, внимания и памяти.</vt:lpstr>
      <vt:lpstr>Презентация PowerPoint</vt:lpstr>
      <vt:lpstr>Игра «Угадай как правильно». Цель: формировать представление о сезонных изменениях.</vt:lpstr>
      <vt:lpstr>Дидактическая игра: «Что изменилось». цель: упражнять детей в правильных названиях явлений, учить замечать и называть различия сезонных изменений, развивать зрительную память, наблюдательность.</vt:lpstr>
      <vt:lpstr>Дидактическая игра: «Что не так?».  </vt:lpstr>
      <vt:lpstr>Презентация PowerPoint</vt:lpstr>
      <vt:lpstr>Самостоятельная игра: « Когда это бывает?».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Дидактическое пособие  из фетра «Времена года»</dc:title>
  <dc:creator>Пизда Ивановна</dc:creator>
  <cp:lastModifiedBy>Алекс и Рита</cp:lastModifiedBy>
  <cp:revision>9</cp:revision>
  <dcterms:created xsi:type="dcterms:W3CDTF">2019-04-21T03:30:13Z</dcterms:created>
  <dcterms:modified xsi:type="dcterms:W3CDTF">2019-04-24T20:32:33Z</dcterms:modified>
</cp:coreProperties>
</file>