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486600" cy="259228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гостях у сказки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«Курочка Ряба»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8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вика\Новая папка\IMG-20201118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вика\Новая папка\IMG-20201118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вика\Новая папка\IMG-20201118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вика\Новая папка\IMG-20201118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72" y="1124744"/>
            <a:ext cx="3831003" cy="510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0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вика\Новая папка\IMG-20201118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60840" cy="56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8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вика\Новая папка\IMG-20201118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0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В гостях у сказки «Курочка Ряба»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 «Курочка Ряба»</dc:title>
  <dc:creator>Пизда Ивановна</dc:creator>
  <cp:lastModifiedBy>Алекс и Рита</cp:lastModifiedBy>
  <cp:revision>1</cp:revision>
  <dcterms:created xsi:type="dcterms:W3CDTF">2020-12-20T00:31:49Z</dcterms:created>
  <dcterms:modified xsi:type="dcterms:W3CDTF">2020-12-20T00:39:34Z</dcterms:modified>
</cp:coreProperties>
</file>